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5E39F-E8DA-4796-9006-82C9AC144D64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7FD33-3A9F-48D6-815A-4F7690AD3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119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7FD33-3A9F-48D6-815A-4F7690AD39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755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74A8-20F0-41FA-9F40-5C8F78D41B36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4DCC-1B35-4A36-A234-1EF0E4653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0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74A8-20F0-41FA-9F40-5C8F78D41B36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4DCC-1B35-4A36-A234-1EF0E4653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0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74A8-20F0-41FA-9F40-5C8F78D41B36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4DCC-1B35-4A36-A234-1EF0E4653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861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74A8-20F0-41FA-9F40-5C8F78D41B36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4DCC-1B35-4A36-A234-1EF0E4653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406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74A8-20F0-41FA-9F40-5C8F78D41B36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4DCC-1B35-4A36-A234-1EF0E4653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5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74A8-20F0-41FA-9F40-5C8F78D41B36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4DCC-1B35-4A36-A234-1EF0E4653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98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74A8-20F0-41FA-9F40-5C8F78D41B36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4DCC-1B35-4A36-A234-1EF0E4653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10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74A8-20F0-41FA-9F40-5C8F78D41B36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4DCC-1B35-4A36-A234-1EF0E4653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398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74A8-20F0-41FA-9F40-5C8F78D41B36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4DCC-1B35-4A36-A234-1EF0E4653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68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74A8-20F0-41FA-9F40-5C8F78D41B36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4DCC-1B35-4A36-A234-1EF0E4653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93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74A8-20F0-41FA-9F40-5C8F78D41B36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4DCC-1B35-4A36-A234-1EF0E4653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69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D74A8-20F0-41FA-9F40-5C8F78D41B36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24DCC-1B35-4A36-A234-1EF0E4653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37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696200" cy="838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Elect Leon Warner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286000"/>
            <a:ext cx="8382000" cy="5334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Creek County Commissioner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723899"/>
            <a:ext cx="1382487" cy="16383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4569814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* 34 years of proven business leadership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6686" y="3750600"/>
            <a:ext cx="4572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* Demonstrated Integrity 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0" y="3711246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</a:t>
            </a:r>
          </a:p>
          <a:p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4200482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* Conservative Republican record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5800" y="33528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* 4th generation life long Creek County Resident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96686" y="4959860"/>
            <a:ext cx="753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* Read more about my background and thoughts on Facebook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6686" y="5329192"/>
            <a:ext cx="6694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* Facebook:  Leon Warner for County Commissioner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07572" y="5719904"/>
            <a:ext cx="7837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* Warnerforcountycommissioner@gmail.com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676400" y="6089236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*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Primary Election is on Tuesday, June 28, 2016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82587" y="2928648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* Thank you for your 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671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77</Words>
  <Application>Microsoft Office PowerPoint</Application>
  <PresentationFormat>On-screen Show (4:3)</PresentationFormat>
  <Paragraphs>14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Elect Leon Warner </vt:lpstr>
    </vt:vector>
  </TitlesOfParts>
  <Company>Crane Carrier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 Leon Warner</dc:title>
  <dc:creator>Leon Warner</dc:creator>
  <cp:lastModifiedBy>Leon Warner</cp:lastModifiedBy>
  <cp:revision>5</cp:revision>
  <dcterms:created xsi:type="dcterms:W3CDTF">2016-05-12T20:52:28Z</dcterms:created>
  <dcterms:modified xsi:type="dcterms:W3CDTF">2016-05-12T21:33:48Z</dcterms:modified>
</cp:coreProperties>
</file>